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90"/>
    <p:restoredTop sz="86318"/>
  </p:normalViewPr>
  <p:slideViewPr>
    <p:cSldViewPr snapToGrid="0" snapToObjects="1">
      <p:cViewPr varScale="1">
        <p:scale>
          <a:sx n="130" d="100"/>
          <a:sy n="130" d="100"/>
        </p:scale>
        <p:origin x="1232" y="176"/>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at the end of each epoch testing process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value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architectures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Buraya</a:t>
            </a:r>
            <a:r>
              <a:rPr lang="fr-FR" dirty="0"/>
              <a:t> </a:t>
            </a:r>
            <a:r>
              <a:rPr lang="fr-FR" dirty="0" err="1"/>
              <a:t>kadar</a:t>
            </a:r>
            <a:r>
              <a:rPr lang="fr-FR" dirty="0"/>
              <a:t> </a:t>
            </a:r>
            <a:r>
              <a:rPr lang="fr-FR" dirty="0" err="1"/>
              <a:t>toplam</a:t>
            </a:r>
            <a:r>
              <a:rPr lang="fr-FR"/>
              <a:t> max </a:t>
            </a:r>
            <a:r>
              <a:rPr lang="fr-FR" dirty="0"/>
              <a:t>20 </a:t>
            </a:r>
            <a:r>
              <a:rPr lang="fr-FR" dirty="0" err="1"/>
              <a:t>dk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Madde</a:t>
            </a:r>
            <a:r>
              <a:rPr lang="en-US" dirty="0"/>
              <a:t> -&gt; 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Figure </a:t>
            </a:r>
            <a:r>
              <a:rPr lang="en-US" dirty="0" err="1"/>
              <a:t>için</a:t>
            </a:r>
            <a:r>
              <a:rPr lang="en-US" dirty="0"/>
              <a:t> </a:t>
            </a:r>
            <a:r>
              <a:rPr lang="en-US" dirty="0" err="1"/>
              <a:t>başlık</a:t>
            </a:r>
            <a:r>
              <a:rPr lang="en-US" dirty="0"/>
              <a:t> </a:t>
            </a:r>
            <a:r>
              <a:rPr lang="en-US" dirty="0" err="1"/>
              <a:t>eklenecek</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oMath>
                </a14:m>
                <a:r>
                  <a:rPr lang="en-US" dirty="0"/>
                  <a:t> and have better boosts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𝑎𝑙𝑙</m:t>
                        </m:r>
                      </m:sub>
                    </m:sSub>
                  </m:oMath>
                </a14:m>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a:t>
            </a:r>
            <a:r>
              <a:rPr lang="fr-FR" dirty="0" err="1"/>
              <a:t>ct</a:t>
            </a:r>
            <a:r>
              <a:rPr lang="fr-FR" dirty="0"/>
              <a:t> images.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9.08.2021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9.08.2021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9.08.2021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9.08.2021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9.08.2021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9.08.2021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zanguldali/modelsWithLASSO"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7297849" y="3370943"/>
            <a:ext cx="4894151" cy="3071589"/>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Euclidean, Manhattan and </a:t>
            </a:r>
          </a:p>
          <a:p>
            <a:r>
              <a:rPr lang="en-US" dirty="0"/>
              <a:t>Chebyshev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different pre-trained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a:t>
            </a:r>
            <a:r>
              <a:rPr lang="en-US" dirty="0"/>
              <a:t>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a:t>
            </a:r>
            <a:r>
              <a:rPr lang="en-US" b="1" dirty="0"/>
              <a:t>learning rate </a:t>
            </a:r>
            <a:r>
              <a:rPr lang="en-US" dirty="0"/>
              <a:t>was experimentally scheduled by the reducing rate as by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and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2"/>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optimizers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10827000"/>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dirty="0" err="1">
                          <a:effectLst/>
                        </a:rPr>
                        <a:t>Ardakani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1791</TotalTime>
  <Words>9559</Words>
  <Application>Microsoft Macintosh PowerPoint</Application>
  <PresentationFormat>Widescreen</PresentationFormat>
  <Paragraphs>1582</Paragraphs>
  <Slides>59</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268</cp:revision>
  <dcterms:created xsi:type="dcterms:W3CDTF">2021-07-04T14:13:32Z</dcterms:created>
  <dcterms:modified xsi:type="dcterms:W3CDTF">2021-08-09T18:57:51Z</dcterms:modified>
</cp:coreProperties>
</file>